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7619"/>
  </p:normalViewPr>
  <p:slideViewPr>
    <p:cSldViewPr snapToGrid="0" snapToObjects="1">
      <p:cViewPr varScale="1">
        <p:scale>
          <a:sx n="98" d="100"/>
          <a:sy n="98" d="100"/>
        </p:scale>
        <p:origin x="1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35911-7385-DA4E-8E42-F0EFB28015C0}" type="datetimeFigureOut">
              <a:rPr lang="en-US" smtClean="0"/>
              <a:t>6/1/21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0CD2F-4FC4-214C-8CCF-D1F6145A5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9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PLEASE FILL OUT THE NOTES SECTION COMPLETELY:</a:t>
            </a:r>
          </a:p>
          <a:p>
            <a:r>
              <a:rPr lang="en-US" dirty="0"/>
              <a:t>Company Name (as you would like it printed in material and on the award):</a:t>
            </a:r>
          </a:p>
          <a:p>
            <a:r>
              <a:rPr lang="en-US" dirty="0"/>
              <a:t>Company Location</a:t>
            </a:r>
            <a:r>
              <a:rPr lang="en-US" dirty="0">
                <a:sym typeface="Wingdings" pitchFamily="2" charset="2"/>
              </a:rPr>
              <a:t> (city/state)</a:t>
            </a:r>
            <a:endParaRPr lang="en-US" dirty="0"/>
          </a:p>
          <a:p>
            <a:r>
              <a:rPr lang="en-US" dirty="0"/>
              <a:t>Contact Name:</a:t>
            </a:r>
          </a:p>
          <a:p>
            <a:r>
              <a:rPr lang="en-US" dirty="0"/>
              <a:t>Contact Email:</a:t>
            </a:r>
          </a:p>
          <a:p>
            <a:r>
              <a:rPr lang="en-US" dirty="0">
                <a:sym typeface="Wingdings" pitchFamily="2" charset="2"/>
              </a:rPr>
              <a:t>Plaque or Tag Needed? (choose one):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0CD2F-4FC4-214C-8CCF-D1F6145A50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7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A8E1-B02C-1043-A0C8-CA9F2FDBF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601D2-6FF4-AD43-8E96-3F74AEC74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6C1E3-4DCE-4C4D-B106-AFF40CA7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8C73D-E16C-7248-A3F6-36069C54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0178-CE6E-FD4A-917D-A5955A5B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AF703-552D-4444-B97A-25B02CC3C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C0C2ED-BA2D-AD4E-AD68-CA874BCF2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94175-BD54-F149-9682-BB081D52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704BA-476C-F84E-8BBE-D3CCC623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44F76-3393-0D41-A763-E31C8C8B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6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D1A32B-D8E2-5843-B8EF-F98CCA2EC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4BD209-7302-2243-BB53-A8C434370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F48F-7131-6545-BF3E-2B4818A8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C65C7-E204-4844-823C-17732CFF9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00FE8-1F10-6543-AE52-0A55494B5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72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F027-809E-CD4A-8673-03F23A66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C88BD-990E-4348-B4D6-83385A64D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A713A-7D7F-B941-94BD-EBBD60E6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08E0B-3374-3649-A953-C03F394C3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3C96A-59CF-9044-B88E-A5DD2FD1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297F1-253D-354C-868F-37B214E90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7887D-709B-E744-81E2-5826A90B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89182-D7EC-E943-AE83-5925A75A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60F7F-E54D-894E-8088-B9C0D0EED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261E5-C132-DF4E-8DC7-5F6C2FA0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4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7480C-9F19-8641-BC71-DF3EE14D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6A44D-0E3D-B841-896C-8CFABCBCF4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A1330-1E90-074C-AC16-C01096C67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14B0D-CC82-5541-8635-0BDBE2DF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059D7-13A4-DD47-B155-339960BB7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711FD-14F4-8E46-B0E0-94DA36E8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9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3AD50-9FBC-9F4D-9B9E-B7F28088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91578-18CD-A948-B50C-D1552ECF3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3344C-EB41-964F-8D03-22A5937BF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0C42F-8A46-4749-B3DC-2457EC74B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A3F4D-0660-5D4C-9FBA-15A9FED40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A67-1060-1C4F-BA02-6D5AE4A19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E0B983-4C93-8745-9D60-E7611B84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3E9D9F-FCC6-114E-BC46-6ABFB0A4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4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EB98-5367-5846-B800-FA96E7C96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547503-F4C4-8846-8F61-85D4474EA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43251-7697-2B45-A25F-D666AC21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1FA1A-979D-DB46-B9CE-198B8B1C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DE3107-C416-A242-A51D-1DFF66A2A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40FA44-57F6-1F4C-B662-BA314DB8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6A623-A1DB-AB45-B260-241BE9C1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0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4D5D-27D3-1C48-9D35-535477E2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A2EB9-C617-9945-8225-B0CBF1E9A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1208F-A622-174C-B0EF-20A5D57F3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0520A-7B39-6B4F-935F-2BE45A55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D2AA3-31D9-B248-91FC-B94E5865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609F2-D598-4740-8AFA-7B9A0EE3D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0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8B59D-9DED-2C4D-BC11-66EB3F551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928D8-3C66-684D-A36E-BD63DCB78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F27FA-6C12-AA48-808F-3F5F4DA7D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37D62-A25D-BD41-95A6-170B3324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BA58B-00F2-6A45-9334-ABFBF4757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1C00F-7DCC-F842-89E9-8E9076FE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5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C4E56E-F0D2-FE47-94DA-795C5F9D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42D2E-1809-4143-B8B8-62A8EA68E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E7DA7-7800-174F-A33D-B764C7491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7B7C-B2E7-FD48-A548-7650DAA40792}" type="datetimeFigureOut">
              <a:rPr lang="en-US" smtClean="0"/>
              <a:t>6/1/21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E0B4E-0407-B643-B57D-9FE76897CE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F4A2D-57BF-644E-A6BB-0EC8E6711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B07CD-3C18-5E45-82ED-CF03ECAE3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7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43372-90D4-4845-8E24-EAC1F8BB8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5577"/>
            <a:ext cx="10515600" cy="56413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next slide is a slide template.  You may format the submission however you would like but a Before/After format with pictures is preferred. Please make sure the slide is labeled with the company name, location and topic of project.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also fill out the notes section with this information:</a:t>
            </a:r>
          </a:p>
          <a:p>
            <a:r>
              <a:rPr lang="en-US" sz="2400" dirty="0"/>
              <a:t>Company Name (as you would like it printed in material and on the award):</a:t>
            </a:r>
          </a:p>
          <a:p>
            <a:r>
              <a:rPr lang="en-US" sz="2400" dirty="0"/>
              <a:t>Company Location</a:t>
            </a:r>
            <a:r>
              <a:rPr lang="en-US" sz="2400" dirty="0">
                <a:sym typeface="Wingdings" pitchFamily="2" charset="2"/>
              </a:rPr>
              <a:t> (city/state)</a:t>
            </a:r>
            <a:endParaRPr lang="en-US" sz="2400" dirty="0"/>
          </a:p>
          <a:p>
            <a:r>
              <a:rPr lang="en-US" sz="2400" dirty="0"/>
              <a:t>Contact Name:</a:t>
            </a:r>
          </a:p>
          <a:p>
            <a:r>
              <a:rPr lang="en-US" sz="2400" dirty="0"/>
              <a:t>Contact Email:</a:t>
            </a:r>
          </a:p>
          <a:p>
            <a:r>
              <a:rPr lang="en-US" sz="2400" dirty="0">
                <a:sym typeface="Wingdings" pitchFamily="2" charset="2"/>
              </a:rPr>
              <a:t>Plaque or Tag Needed? (choose one):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6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E6E11F-65A0-F443-ABC1-0DED1DB3D0A1}"/>
              </a:ext>
            </a:extLst>
          </p:cNvPr>
          <p:cNvSpPr txBox="1"/>
          <p:nvPr/>
        </p:nvSpPr>
        <p:spPr>
          <a:xfrm>
            <a:off x="69574" y="69574"/>
            <a:ext cx="12046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Company Name – City/State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7A86E2-7011-BE4E-966D-BE47AC1751DA}"/>
              </a:ext>
            </a:extLst>
          </p:cNvPr>
          <p:cNvSpPr txBox="1"/>
          <p:nvPr/>
        </p:nvSpPr>
        <p:spPr>
          <a:xfrm>
            <a:off x="218661" y="592794"/>
            <a:ext cx="11897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Project Name or Topic of Project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50F516-9461-E64A-8F4E-0493AC6B1F20}"/>
              </a:ext>
            </a:extLst>
          </p:cNvPr>
          <p:cNvSpPr/>
          <p:nvPr/>
        </p:nvSpPr>
        <p:spPr>
          <a:xfrm>
            <a:off x="1073425" y="1044033"/>
            <a:ext cx="5022575" cy="29767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16182B-7B50-ED4E-BA72-2DCD42800D02}"/>
              </a:ext>
            </a:extLst>
          </p:cNvPr>
          <p:cNvSpPr/>
          <p:nvPr/>
        </p:nvSpPr>
        <p:spPr>
          <a:xfrm>
            <a:off x="6092687" y="1044033"/>
            <a:ext cx="4996073" cy="29767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D73EA-91B4-3049-B9C0-C086CFAD034E}"/>
              </a:ext>
            </a:extLst>
          </p:cNvPr>
          <p:cNvSpPr txBox="1"/>
          <p:nvPr/>
        </p:nvSpPr>
        <p:spPr>
          <a:xfrm>
            <a:off x="1073425" y="4061737"/>
            <a:ext cx="4820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Description of Before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71B1FB-2ABE-374B-89C6-E56E8A9280E9}"/>
              </a:ext>
            </a:extLst>
          </p:cNvPr>
          <p:cNvSpPr txBox="1"/>
          <p:nvPr/>
        </p:nvSpPr>
        <p:spPr>
          <a:xfrm>
            <a:off x="6099315" y="4061737"/>
            <a:ext cx="501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Description of After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7DA84E-CF1E-B342-9790-6F7F039DCA1E}"/>
              </a:ext>
            </a:extLst>
          </p:cNvPr>
          <p:cNvSpPr txBox="1"/>
          <p:nvPr/>
        </p:nvSpPr>
        <p:spPr>
          <a:xfrm>
            <a:off x="1070110" y="1044033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Before Photo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41255A-894E-E646-AC5B-44743E324F75}"/>
              </a:ext>
            </a:extLst>
          </p:cNvPr>
          <p:cNvSpPr txBox="1"/>
          <p:nvPr/>
        </p:nvSpPr>
        <p:spPr>
          <a:xfrm>
            <a:off x="6099315" y="1044033"/>
            <a:ext cx="1441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After Photo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0A3DC9-5676-CF46-9062-F92C8A1732B5}"/>
              </a:ext>
            </a:extLst>
          </p:cNvPr>
          <p:cNvSpPr/>
          <p:nvPr/>
        </p:nvSpPr>
        <p:spPr>
          <a:xfrm>
            <a:off x="1070110" y="4061737"/>
            <a:ext cx="4943064" cy="256311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520301-3031-7349-9EC5-F681DB890084}"/>
              </a:ext>
            </a:extLst>
          </p:cNvPr>
          <p:cNvSpPr/>
          <p:nvPr/>
        </p:nvSpPr>
        <p:spPr>
          <a:xfrm>
            <a:off x="6119191" y="4061737"/>
            <a:ext cx="4943064" cy="256311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23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164</Words>
  <Application>Microsoft Macintosh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Gunderson</dc:creator>
  <cp:lastModifiedBy>Dawn Gunderson</cp:lastModifiedBy>
  <cp:revision>2</cp:revision>
  <dcterms:created xsi:type="dcterms:W3CDTF">2021-06-01T18:01:53Z</dcterms:created>
  <dcterms:modified xsi:type="dcterms:W3CDTF">2021-06-01T18:13:20Z</dcterms:modified>
</cp:coreProperties>
</file>